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69" r:id="rId3"/>
    <p:sldId id="270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A0E84-6B44-4B5B-95D4-5AA80CAC48DE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66E1-99B6-4E93-AB6E-40317E83EF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40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Dziecko – przykłady – wieczny Piotruś</a:t>
            </a:r>
            <a:r>
              <a:rPr lang="pl-PL" baseline="0" dirty="0" smtClean="0"/>
              <a:t> Pan, Zmienny charakter, uparty itd..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Opiekun</a:t>
            </a:r>
            <a:r>
              <a:rPr lang="pl-PL" baseline="0" dirty="0" smtClean="0"/>
              <a:t> – widzący we wszystkich swoje dzieci, chcący każdemu pomóc / bądź starający się budować świat według swojej wizji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Zwykły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casualowy</a:t>
            </a:r>
            <a:r>
              <a:rPr lang="pl-PL" baseline="0" dirty="0" smtClean="0"/>
              <a:t> człowiek, z pozoru bez większych ambitniejszych celów, on chce po prostu żyć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</a:t>
            </a:r>
            <a:r>
              <a:rPr lang="pl-PL" baseline="0" dirty="0" smtClean="0"/>
              <a:t> posiada charakterystycznego nasz bohater? Jak np. </a:t>
            </a:r>
            <a:r>
              <a:rPr lang="pl-PL" baseline="0" dirty="0" err="1" smtClean="0"/>
              <a:t>Gandalf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faj</a:t>
            </a:r>
            <a:r>
              <a:rPr lang="pl-PL" baseline="0" dirty="0" smtClean="0"/>
              <a:t>.. Ak47, ew. co go definiuje. Może zawsze złote przypinki po ojcu (</a:t>
            </a:r>
            <a:r>
              <a:rPr lang="pl-PL" baseline="0" dirty="0" err="1" smtClean="0"/>
              <a:t>Kingpin</a:t>
            </a:r>
            <a:r>
              <a:rPr lang="pl-PL" baseline="0" dirty="0" smtClean="0"/>
              <a:t>), albo może coś innego?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Jeśli</a:t>
            </a:r>
            <a:r>
              <a:rPr lang="pl-PL" baseline="0" dirty="0" smtClean="0"/>
              <a:t> chcemy by zachowywał się wyjątkowo – dodajmy mu cech zwierzęcych… Kto nie pamięta choćby klasycznego już Pingwina!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Tutaj opiszcie linię życia – początek życia i jego wzrost</a:t>
            </a:r>
            <a:r>
              <a:rPr lang="pl-PL" baseline="0" dirty="0" smtClean="0"/>
              <a:t> / albo załamanie. Jakie były najważniejsze sceny w życiu bohatera ,dlaczego upadki napędzają historię. Czemu zwykle po wzroście musi </a:t>
            </a:r>
            <a:r>
              <a:rPr lang="pl-PL" baseline="0" dirty="0" err="1" smtClean="0"/>
              <a:t>nasąpić</a:t>
            </a:r>
            <a:r>
              <a:rPr lang="pl-PL" baseline="0" dirty="0" smtClean="0"/>
              <a:t> znaczny upadek?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LSD – wiele kolorów, wyostrza zmysły… tak również kolory mają na nas wpływ. Z czym się</a:t>
            </a:r>
            <a:r>
              <a:rPr lang="pl-PL" baseline="0" dirty="0" smtClean="0"/>
              <a:t> kojarzą bohaterowi? Jak się zachowuje w czerwonym, niebieskim, białym i czarnym pokoju? Czy może czuje się bezpiecznie w czarnym? A boi się białego? Dlaczego?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Lęk napędza fabułę,</a:t>
            </a:r>
            <a:r>
              <a:rPr lang="pl-PL" baseline="0" dirty="0" smtClean="0"/>
              <a:t> jest podstawą również broni przeciw bohaterowie niezależnemu!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Czy jest jedynie poplecznikiem, czy przydupasem, a może szefem? Zależnie od tego istotą jest jego siła…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66E1-99B6-4E93-AB6E-40317E83EF2A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220A-D4A4-494C-ABD8-B51AB79C6B74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9BD81-AA7D-4891-B90F-B4AF0010AC7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2448272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KUŹNIA</a:t>
            </a:r>
            <a:r>
              <a:rPr lang="pl-PL" dirty="0" smtClean="0"/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NPCtów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solidFill>
                <a:srgbClr val="F54E0B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10451707_407253429461862_5503342646739791769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552728" cy="49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Nadajmy cech bohaterowi!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pengu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4475" y="1824831"/>
            <a:ext cx="6115050" cy="4076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Linia życia bohatera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na-sciane-12123894_88963209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1487" y="1600200"/>
            <a:ext cx="778102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bohater reaguje na otoczenie?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hallucin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6232" y="1600200"/>
            <a:ext cx="805153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Czego się boi?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DeanScrea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Jaka jest rola bohatera niezależnego?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despicable-me-2-g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39132"/>
            <a:ext cx="8229600" cy="44480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Dziewięć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Typów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ohaterów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Szczegółowa opcja tworzenia NPC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0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of….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Excitement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Conscience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ETB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Screenwriting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Laurie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Hutzler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Love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Imagination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Ambition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of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Idealism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658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</a:t>
            </a: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Szybka opcja tworzenia </a:t>
            </a:r>
            <a:r>
              <a:rPr lang="pl-P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NPCta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64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the </a:t>
            </a: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characters</a:t>
            </a: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10451707_407253429461862_5503342646739791769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32037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pierwsze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ODBIÓR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Chłońmy otoczenie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1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drugie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ZNAJOMI I RODZINA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Pamiętajmy o własnym podwórku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3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trzecie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POPKULTURA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Zaczerpnijmy ze znanych wzorców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44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r>
              <a:rPr lang="pl-PL" dirty="0" smtClean="0"/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Symbol zastępczy zawartości 3" descr="person-828630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 typy bohaterów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Dziecko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child_2734477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600201"/>
            <a:ext cx="6640440" cy="415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 typy bohaterów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Rodzic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rick-carries-car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69932" y="1600200"/>
            <a:ext cx="540413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 typy bohaterów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Dorosły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blouse and jea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94499" y="1600200"/>
            <a:ext cx="435500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bohater ma jakiś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ulobiony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rekwizyt?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a3a8f842-d2b1-400c-b425-bf77c74fd4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350</Words>
  <Application>Microsoft Office PowerPoint</Application>
  <PresentationFormat>Pokaz na ekranie (4:3)</PresentationFormat>
  <Paragraphs>54</Paragraphs>
  <Slides>18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KUŹNIA NPCtów  </vt:lpstr>
      <vt:lpstr>Po pierwsze ODBIÓR</vt:lpstr>
      <vt:lpstr>Po drugie ZNAJOMI I RODZINA</vt:lpstr>
      <vt:lpstr>Po trzecie POPKULTURA</vt:lpstr>
      <vt:lpstr>Kim jest?</vt:lpstr>
      <vt:lpstr>Trzy typy bohaterów 1. Dziecko</vt:lpstr>
      <vt:lpstr>Trzy typy bohaterów 2. Rodzic</vt:lpstr>
      <vt:lpstr>Trzy typy bohaterów 3. Dorosły</vt:lpstr>
      <vt:lpstr>Czy bohater ma jakiś ulobiony rekwizyt?</vt:lpstr>
      <vt:lpstr>Nadajmy cech bohaterowi!</vt:lpstr>
      <vt:lpstr>Linia życia bohatera</vt:lpstr>
      <vt:lpstr>Jak bohater reaguje na otoczenie?</vt:lpstr>
      <vt:lpstr>Czego się boi?</vt:lpstr>
      <vt:lpstr>Jaka jest rola bohatera niezależnego?</vt:lpstr>
      <vt:lpstr>Dziewięć Typów Bohaterów</vt:lpstr>
      <vt:lpstr>Power of…. </vt:lpstr>
      <vt:lpstr>Yes, No, But, And.</vt:lpstr>
      <vt:lpstr>DZIĘKUJEMY May the characters stay in mind!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Bohater Niezależny</dc:title>
  <dc:creator>Wladek</dc:creator>
  <cp:lastModifiedBy>Maria Piątkowska</cp:lastModifiedBy>
  <cp:revision>62</cp:revision>
  <dcterms:created xsi:type="dcterms:W3CDTF">2016-04-06T18:53:55Z</dcterms:created>
  <dcterms:modified xsi:type="dcterms:W3CDTF">2016-04-07T10:38:36Z</dcterms:modified>
</cp:coreProperties>
</file>